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4"/>
  </p:notesMasterIdLst>
  <p:handoutMasterIdLst>
    <p:handoutMasterId r:id="rId15"/>
  </p:handoutMasterIdLst>
  <p:sldIdLst>
    <p:sldId id="263" r:id="rId2"/>
    <p:sldId id="260" r:id="rId3"/>
    <p:sldId id="262" r:id="rId4"/>
    <p:sldId id="271" r:id="rId5"/>
    <p:sldId id="272" r:id="rId6"/>
    <p:sldId id="269" r:id="rId7"/>
    <p:sldId id="261" r:id="rId8"/>
    <p:sldId id="266" r:id="rId9"/>
    <p:sldId id="265" r:id="rId10"/>
    <p:sldId id="267" r:id="rId11"/>
    <p:sldId id="270" r:id="rId12"/>
    <p:sldId id="268" r:id="rId1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33" autoAdjust="0"/>
  </p:normalViewPr>
  <p:slideViewPr>
    <p:cSldViewPr snapToGrid="0">
      <p:cViewPr varScale="1">
        <p:scale>
          <a:sx n="73" d="100"/>
          <a:sy n="73" d="100"/>
        </p:scale>
        <p:origin x="25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619A18A-0E8A-ED62-97CE-698D28DA9E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1C4215D-7396-6F6B-EDA4-BFB8C4159E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C62D2-9DD2-472B-95E0-80969ED935FD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1657D95-449B-B258-0408-30E20781E6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049D6E1-A4C7-AC87-4744-71B1E43BC9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9482C-14BA-4BAE-AF84-7010FCCD31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896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A707B-BB0D-4A9F-B04C-FB697A936E96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1143000"/>
            <a:ext cx="2133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5C765-AC64-4319-B1EC-AAC5FED9E5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897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62200" y="1143000"/>
            <a:ext cx="21336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5C765-AC64-4319-B1EC-AAC5FED9E51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4875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62200" y="1143000"/>
            <a:ext cx="21336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5C765-AC64-4319-B1EC-AAC5FED9E51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1950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62200" y="1143000"/>
            <a:ext cx="21336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5C765-AC64-4319-B1EC-AAC5FED9E51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521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62200" y="1143000"/>
            <a:ext cx="21336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5C765-AC64-4319-B1EC-AAC5FED9E51B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079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62200" y="1143000"/>
            <a:ext cx="21336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5C765-AC64-4319-B1EC-AAC5FED9E51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788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62200" y="1143000"/>
            <a:ext cx="21336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5C765-AC64-4319-B1EC-AAC5FED9E51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3295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62200" y="1143000"/>
            <a:ext cx="21336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5C765-AC64-4319-B1EC-AAC5FED9E51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816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62200" y="1143000"/>
            <a:ext cx="21336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5C765-AC64-4319-B1EC-AAC5FED9E51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3339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62200" y="1143000"/>
            <a:ext cx="21336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5C765-AC64-4319-B1EC-AAC5FED9E51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3412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62200" y="1143000"/>
            <a:ext cx="21336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5C765-AC64-4319-B1EC-AAC5FED9E51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0116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62200" y="1143000"/>
            <a:ext cx="21336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5C765-AC64-4319-B1EC-AAC5FED9E51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932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62200" y="1143000"/>
            <a:ext cx="21336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5C765-AC64-4319-B1EC-AAC5FED9E51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01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336A-FEAD-405F-89FD-32A43360CAF6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83CC-3057-4BAA-A691-5E5D79A04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0314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336A-FEAD-405F-89FD-32A43360CAF6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83CC-3057-4BAA-A691-5E5D79A04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2309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336A-FEAD-405F-89FD-32A43360CAF6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83CC-3057-4BAA-A691-5E5D79A04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14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336A-FEAD-405F-89FD-32A43360CAF6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83CC-3057-4BAA-A691-5E5D79A04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228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336A-FEAD-405F-89FD-32A43360CAF6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83CC-3057-4BAA-A691-5E5D79A04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31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336A-FEAD-405F-89FD-32A43360CAF6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83CC-3057-4BAA-A691-5E5D79A04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018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336A-FEAD-405F-89FD-32A43360CAF6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83CC-3057-4BAA-A691-5E5D79A04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142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336A-FEAD-405F-89FD-32A43360CAF6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83CC-3057-4BAA-A691-5E5D79A04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965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336A-FEAD-405F-89FD-32A43360CAF6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83CC-3057-4BAA-A691-5E5D79A04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203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336A-FEAD-405F-89FD-32A43360CAF6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83CC-3057-4BAA-A691-5E5D79A04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26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336A-FEAD-405F-89FD-32A43360CAF6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83CC-3057-4BAA-A691-5E5D79A04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696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6336A-FEAD-405F-89FD-32A43360CAF6}" type="datetimeFigureOut">
              <a:rPr lang="it-IT" smtClean="0"/>
              <a:t>24/05/2024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D83CC-3057-4BAA-A691-5E5D79A0408E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BE04971-BD1B-3368-4751-3D82851709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9" y="129815"/>
            <a:ext cx="2544466" cy="103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BD5E39B8-1C6D-2710-D684-C0F73048E2BE}"/>
              </a:ext>
            </a:extLst>
          </p:cNvPr>
          <p:cNvSpPr>
            <a:spLocks noChangeAspect="1"/>
          </p:cNvSpPr>
          <p:nvPr userDrawn="1"/>
        </p:nvSpPr>
        <p:spPr>
          <a:xfrm>
            <a:off x="178875" y="93868"/>
            <a:ext cx="6500250" cy="97182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63"/>
          </a:p>
        </p:txBody>
      </p:sp>
    </p:spTree>
    <p:extLst>
      <p:ext uri="{BB962C8B-B14F-4D97-AF65-F5344CB8AC3E}">
        <p14:creationId xmlns:p14="http://schemas.microsoft.com/office/powerpoint/2010/main" val="418101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cid:com_samsung_android_email_attachmentprovider_1_6962_RAW_1708073647231" TargetMode="Externa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CC67399D-169E-3D8C-DFE9-C8149E1A3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160" y="244849"/>
            <a:ext cx="3690214" cy="766673"/>
          </a:xfrm>
        </p:spPr>
        <p:txBody>
          <a:bodyPr anchor="b">
            <a:normAutofit/>
          </a:bodyPr>
          <a:lstStyle/>
          <a:p>
            <a:pPr algn="r"/>
            <a:r>
              <a:rPr lang="it-IT" sz="2000" b="1" i="1" dirty="0">
                <a:latin typeface="Times New Roman" panose="02020603050405020304" pitchFamily="18" charset="0"/>
              </a:rPr>
              <a:t>CAMPIONATO ITALIANO VELOCITA’</a:t>
            </a:r>
            <a:endParaRPr lang="it-IT" sz="200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7FAD499-08D2-E0B7-C793-A12AF06AE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446" y="3246343"/>
            <a:ext cx="150106" cy="3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1463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3823F9F-6A21-82E0-1941-96A918D67762}"/>
              </a:ext>
            </a:extLst>
          </p:cNvPr>
          <p:cNvSpPr txBox="1"/>
          <p:nvPr/>
        </p:nvSpPr>
        <p:spPr>
          <a:xfrm>
            <a:off x="333103" y="9361593"/>
            <a:ext cx="24710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COMMISSIONE TECNICA FMI</a:t>
            </a:r>
          </a:p>
        </p:txBody>
      </p:sp>
      <p:sp>
        <p:nvSpPr>
          <p:cNvPr id="25" name="Segnaposto contenuto 5">
            <a:extLst>
              <a:ext uri="{FF2B5EF4-FFF2-40B4-BE49-F238E27FC236}">
                <a16:creationId xmlns:a16="http://schemas.microsoft.com/office/drawing/2014/main" id="{77B2A553-3DCF-BCD0-BC33-33BA29CC64B0}"/>
              </a:ext>
            </a:extLst>
          </p:cNvPr>
          <p:cNvSpPr txBox="1">
            <a:spLocks/>
          </p:cNvSpPr>
          <p:nvPr/>
        </p:nvSpPr>
        <p:spPr>
          <a:xfrm>
            <a:off x="402294" y="1284040"/>
            <a:ext cx="6191793" cy="65501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800" b="1" i="1" dirty="0">
                <a:latin typeface="Times New Roman" panose="02020603050405020304" pitchFamily="18" charset="0"/>
              </a:rPr>
              <a:t>ABCIV </a:t>
            </a:r>
            <a:r>
              <a:rPr lang="it-IT" sz="1200" b="1" i="1" dirty="0">
                <a:latin typeface="Times New Roman" panose="02020603050405020304" pitchFamily="18" charset="0"/>
              </a:rPr>
              <a:t>Vers002</a:t>
            </a:r>
          </a:p>
          <a:p>
            <a:pPr marL="0" indent="0" algn="just">
              <a:buNone/>
            </a:pPr>
            <a:r>
              <a:rPr lang="it-IT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MARCA MODELLO CODICE AIRBAG AMMESSI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22381E1-5881-E04E-8028-DF47B4584B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584302"/>
              </p:ext>
            </p:extLst>
          </p:nvPr>
        </p:nvGraphicFramePr>
        <p:xfrm>
          <a:off x="378823" y="2312124"/>
          <a:ext cx="6215263" cy="610543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98347">
                  <a:extLst>
                    <a:ext uri="{9D8B030D-6E8A-4147-A177-3AD203B41FA5}">
                      <a16:colId xmlns:a16="http://schemas.microsoft.com/office/drawing/2014/main" val="334006754"/>
                    </a:ext>
                  </a:extLst>
                </a:gridCol>
                <a:gridCol w="2893493">
                  <a:extLst>
                    <a:ext uri="{9D8B030D-6E8A-4147-A177-3AD203B41FA5}">
                      <a16:colId xmlns:a16="http://schemas.microsoft.com/office/drawing/2014/main" val="3240350850"/>
                    </a:ext>
                  </a:extLst>
                </a:gridCol>
                <a:gridCol w="1223423">
                  <a:extLst>
                    <a:ext uri="{9D8B030D-6E8A-4147-A177-3AD203B41FA5}">
                      <a16:colId xmlns:a16="http://schemas.microsoft.com/office/drawing/2014/main" val="3879231820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MARCA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MODELLO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CODICE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038543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ALPINESTARS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TechAir Race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RAV1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6632125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ALPINESTARS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TechAir Race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RAV3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498486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ALPINESTARS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TechAir 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ABS520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000339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ALPINESTARS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 err="1">
                          <a:effectLst/>
                        </a:rPr>
                        <a:t>TechAir</a:t>
                      </a:r>
                      <a:r>
                        <a:rPr lang="en-GB" sz="1400" u="none" strike="noStrike" dirty="0">
                          <a:effectLst/>
                        </a:rPr>
                        <a:t> 10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ABS1021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8655275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DAINESE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D-AIR RACING 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7917497"/>
                  </a:ext>
                </a:extLst>
              </a:tr>
              <a:tr h="80191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MOTOAIRBAG - GIMOTO</a:t>
                      </a:r>
                    </a:p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RED TESLA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V-RACE RR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R3000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60132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HELITE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E01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E01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467294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HELITE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E02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E02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5449189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HELITE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GP-AIR ELECTRONIC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3821899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dirty="0">
                          <a:effectLst/>
                        </a:rPr>
                        <a:t>IN&amp;MOTION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dirty="0">
                          <a:effectLst/>
                        </a:rPr>
                        <a:t>IN&amp;MOTION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IMS Moto 1/2/3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1693079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IN&amp;MOTION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IN&amp;MOTION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QT1.18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877546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SPIDI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SA005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SA005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0293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408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CC67399D-169E-3D8C-DFE9-C8149E1A3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160" y="244849"/>
            <a:ext cx="3690214" cy="766673"/>
          </a:xfrm>
        </p:spPr>
        <p:txBody>
          <a:bodyPr anchor="b">
            <a:normAutofit/>
          </a:bodyPr>
          <a:lstStyle/>
          <a:p>
            <a:pPr algn="r"/>
            <a:r>
              <a:rPr lang="it-IT" sz="2000" b="1" i="1" dirty="0">
                <a:latin typeface="Times New Roman" panose="02020603050405020304" pitchFamily="18" charset="0"/>
              </a:rPr>
              <a:t>CAMPIONATO ITALIANO VELOCITA’</a:t>
            </a:r>
            <a:endParaRPr lang="it-IT" sz="2000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A1DC58A-BFDF-AFED-69C9-2FDECEAE5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103" y="8836650"/>
            <a:ext cx="6191793" cy="835337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DESCRIZIONE</a:t>
            </a:r>
          </a:p>
          <a:p>
            <a:pPr marL="0" indent="0">
              <a:buNone/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Modelli, codici identificativi e patch di omologazione per i dispositivi airbag ammessi</a:t>
            </a:r>
          </a:p>
          <a:p>
            <a:pPr marL="0" indent="0"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7FAD499-08D2-E0B7-C793-A12AF06AE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446" y="3246343"/>
            <a:ext cx="150106" cy="3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1463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3823F9F-6A21-82E0-1941-96A918D67762}"/>
              </a:ext>
            </a:extLst>
          </p:cNvPr>
          <p:cNvSpPr txBox="1"/>
          <p:nvPr/>
        </p:nvSpPr>
        <p:spPr>
          <a:xfrm>
            <a:off x="333102" y="8551696"/>
            <a:ext cx="24710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COMMISSIONE TECNICA FMI</a:t>
            </a:r>
          </a:p>
        </p:txBody>
      </p:sp>
      <p:sp>
        <p:nvSpPr>
          <p:cNvPr id="3" name="Segnaposto contenuto 5">
            <a:extLst>
              <a:ext uri="{FF2B5EF4-FFF2-40B4-BE49-F238E27FC236}">
                <a16:creationId xmlns:a16="http://schemas.microsoft.com/office/drawing/2014/main" id="{1B2E2E6A-D7E5-1785-4EBC-C91523F73F7F}"/>
              </a:ext>
            </a:extLst>
          </p:cNvPr>
          <p:cNvSpPr txBox="1">
            <a:spLocks/>
          </p:cNvSpPr>
          <p:nvPr/>
        </p:nvSpPr>
        <p:spPr>
          <a:xfrm>
            <a:off x="333103" y="1292850"/>
            <a:ext cx="6191793" cy="83533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000" b="1" i="1" dirty="0">
                <a:latin typeface="Times New Roman" panose="02020603050405020304" pitchFamily="18" charset="0"/>
              </a:rPr>
              <a:t>ABCIV </a:t>
            </a:r>
            <a:r>
              <a:rPr lang="it-IT" sz="1400" b="1" i="1" dirty="0">
                <a:latin typeface="Times New Roman" panose="02020603050405020304" pitchFamily="18" charset="0"/>
              </a:rPr>
              <a:t>Vers002</a:t>
            </a:r>
            <a:endParaRPr lang="it-IT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IN&amp;MOTION – IMS Moto 1/2/3</a:t>
            </a:r>
            <a:endParaRPr lang="it-IT" sz="1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441062D2-5777-4C76-A6DA-0DDB8EFCE302}"/>
              </a:ext>
            </a:extLst>
          </p:cNvPr>
          <p:cNvSpPr/>
          <p:nvPr/>
        </p:nvSpPr>
        <p:spPr>
          <a:xfrm>
            <a:off x="7043531" y="3824787"/>
            <a:ext cx="2385392" cy="3759184"/>
          </a:xfrm>
          <a:prstGeom prst="mathMultiply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pic>
        <p:nvPicPr>
          <p:cNvPr id="7" name="Immagine 6" descr="Immagine che contiene testo, Carattere, schermata, design&#10;&#10;Descrizione generata automaticamente">
            <a:extLst>
              <a:ext uri="{FF2B5EF4-FFF2-40B4-BE49-F238E27FC236}">
                <a16:creationId xmlns:a16="http://schemas.microsoft.com/office/drawing/2014/main" id="{BA609422-70B7-34C0-C45A-F74F448E1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61" y="2418751"/>
            <a:ext cx="2308689" cy="4176000"/>
          </a:xfrm>
          <a:prstGeom prst="rect">
            <a:avLst/>
          </a:prstGeom>
        </p:spPr>
      </p:pic>
      <p:pic>
        <p:nvPicPr>
          <p:cNvPr id="11" name="Immagine 10" descr="Immagine che contiene testo, Carattere, schermata, design&#10;&#10;Descrizione generata automaticamente">
            <a:extLst>
              <a:ext uri="{FF2B5EF4-FFF2-40B4-BE49-F238E27FC236}">
                <a16:creationId xmlns:a16="http://schemas.microsoft.com/office/drawing/2014/main" id="{794F42BA-F052-F3B3-3A02-401162D51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51" y="2418751"/>
            <a:ext cx="2308689" cy="4176000"/>
          </a:xfrm>
          <a:prstGeom prst="rect">
            <a:avLst/>
          </a:prstGeom>
        </p:spPr>
      </p:pic>
      <p:pic>
        <p:nvPicPr>
          <p:cNvPr id="9" name="Immagine 8" descr="Immagine che contiene testo, Carattere, schermata&#10;&#10;Descrizione generata automaticamente">
            <a:extLst>
              <a:ext uri="{FF2B5EF4-FFF2-40B4-BE49-F238E27FC236}">
                <a16:creationId xmlns:a16="http://schemas.microsoft.com/office/drawing/2014/main" id="{58D918CB-BE97-7802-A7A2-E4162356E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40" y="6751696"/>
            <a:ext cx="3587318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18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CC67399D-169E-3D8C-DFE9-C8149E1A3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160" y="244849"/>
            <a:ext cx="3690214" cy="766673"/>
          </a:xfrm>
        </p:spPr>
        <p:txBody>
          <a:bodyPr anchor="b">
            <a:normAutofit/>
          </a:bodyPr>
          <a:lstStyle/>
          <a:p>
            <a:pPr algn="r"/>
            <a:r>
              <a:rPr lang="it-IT" sz="2000" b="1" i="1" dirty="0">
                <a:latin typeface="Times New Roman" panose="02020603050405020304" pitchFamily="18" charset="0"/>
              </a:rPr>
              <a:t>CAMPIONATO ITALIANO VELOCITA’</a:t>
            </a:r>
            <a:endParaRPr lang="it-IT" sz="2000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A1DC58A-BFDF-AFED-69C9-2FDECEAE5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103" y="8836650"/>
            <a:ext cx="6191793" cy="835337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DESCRIZIONE</a:t>
            </a:r>
          </a:p>
          <a:p>
            <a:pPr marL="0" indent="0">
              <a:buNone/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Modelli, codici identificativi e patch di omologazione per i dispositivi airbag ammessi</a:t>
            </a:r>
          </a:p>
          <a:p>
            <a:pPr marL="0" indent="0"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7FAD499-08D2-E0B7-C793-A12AF06AE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446" y="3246343"/>
            <a:ext cx="150106" cy="3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1463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3823F9F-6A21-82E0-1941-96A918D67762}"/>
              </a:ext>
            </a:extLst>
          </p:cNvPr>
          <p:cNvSpPr txBox="1"/>
          <p:nvPr/>
        </p:nvSpPr>
        <p:spPr>
          <a:xfrm>
            <a:off x="333102" y="8551696"/>
            <a:ext cx="24710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COMMISSIONE TECNICA FMI</a:t>
            </a:r>
          </a:p>
        </p:txBody>
      </p:sp>
      <p:sp>
        <p:nvSpPr>
          <p:cNvPr id="3" name="Segnaposto contenuto 5">
            <a:extLst>
              <a:ext uri="{FF2B5EF4-FFF2-40B4-BE49-F238E27FC236}">
                <a16:creationId xmlns:a16="http://schemas.microsoft.com/office/drawing/2014/main" id="{1B2E2E6A-D7E5-1785-4EBC-C91523F73F7F}"/>
              </a:ext>
            </a:extLst>
          </p:cNvPr>
          <p:cNvSpPr txBox="1">
            <a:spLocks/>
          </p:cNvSpPr>
          <p:nvPr/>
        </p:nvSpPr>
        <p:spPr>
          <a:xfrm>
            <a:off x="333103" y="1292850"/>
            <a:ext cx="6191793" cy="83533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000" b="1" i="1" dirty="0">
                <a:latin typeface="Times New Roman" panose="02020603050405020304" pitchFamily="18" charset="0"/>
              </a:rPr>
              <a:t>ABCIV </a:t>
            </a:r>
            <a:r>
              <a:rPr lang="it-IT" sz="1400" b="1" i="1" dirty="0">
                <a:latin typeface="Times New Roman" panose="02020603050405020304" pitchFamily="18" charset="0"/>
              </a:rPr>
              <a:t>Vers002</a:t>
            </a:r>
            <a:endParaRPr lang="it-IT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IN&amp;MOTION - </a:t>
            </a: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QT1.18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1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441062D2-5777-4C76-A6DA-0DDB8EFCE302}"/>
              </a:ext>
            </a:extLst>
          </p:cNvPr>
          <p:cNvSpPr/>
          <p:nvPr/>
        </p:nvSpPr>
        <p:spPr>
          <a:xfrm>
            <a:off x="7043531" y="3824787"/>
            <a:ext cx="2385392" cy="3759184"/>
          </a:xfrm>
          <a:prstGeom prst="mathMultiply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pic>
        <p:nvPicPr>
          <p:cNvPr id="7" name="Immagine 6" descr="Immagine che contiene testo, Carattere, schermata, grafica&#10;&#10;Descrizione generata automaticamente">
            <a:extLst>
              <a:ext uri="{FF2B5EF4-FFF2-40B4-BE49-F238E27FC236}">
                <a16:creationId xmlns:a16="http://schemas.microsoft.com/office/drawing/2014/main" id="{7ADC46D3-66D1-614A-E2C4-18C2464E7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64" y="2324434"/>
            <a:ext cx="1592195" cy="2880000"/>
          </a:xfrm>
          <a:prstGeom prst="rect">
            <a:avLst/>
          </a:prstGeom>
        </p:spPr>
      </p:pic>
      <p:pic>
        <p:nvPicPr>
          <p:cNvPr id="11" name="Immagine 10" descr="Immagine che contiene testo, etichetta, Marchio&#10;&#10;Descrizione generata automaticamente">
            <a:extLst>
              <a:ext uri="{FF2B5EF4-FFF2-40B4-BE49-F238E27FC236}">
                <a16:creationId xmlns:a16="http://schemas.microsoft.com/office/drawing/2014/main" id="{C4424D5E-916A-C691-7CB3-DBB2C4226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07" y="2324434"/>
            <a:ext cx="1592195" cy="2880000"/>
          </a:xfrm>
          <a:prstGeom prst="rect">
            <a:avLst/>
          </a:prstGeom>
        </p:spPr>
      </p:pic>
      <p:pic>
        <p:nvPicPr>
          <p:cNvPr id="14" name="Immagine 13" descr="Immagine che contiene testo, vestiti, schermata, tessuto&#10;&#10;Descrizione generata automaticamente">
            <a:extLst>
              <a:ext uri="{FF2B5EF4-FFF2-40B4-BE49-F238E27FC236}">
                <a16:creationId xmlns:a16="http://schemas.microsoft.com/office/drawing/2014/main" id="{CAE56372-2E21-FEDE-68A7-C34D81D467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11" y="5498098"/>
            <a:ext cx="1592195" cy="2880000"/>
          </a:xfrm>
          <a:prstGeom prst="rect">
            <a:avLst/>
          </a:prstGeom>
        </p:spPr>
      </p:pic>
      <p:pic>
        <p:nvPicPr>
          <p:cNvPr id="16" name="Immagine 15" descr="Immagine che contiene testo, schermata, Carattere, poster&#10;&#10;Descrizione generata automaticamente">
            <a:extLst>
              <a:ext uri="{FF2B5EF4-FFF2-40B4-BE49-F238E27FC236}">
                <a16:creationId xmlns:a16="http://schemas.microsoft.com/office/drawing/2014/main" id="{D68EBE28-5D31-A468-6598-1C234E9A3E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94" y="5498098"/>
            <a:ext cx="159219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4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CC67399D-169E-3D8C-DFE9-C8149E1A3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160" y="244849"/>
            <a:ext cx="3690214" cy="766673"/>
          </a:xfrm>
        </p:spPr>
        <p:txBody>
          <a:bodyPr anchor="b">
            <a:normAutofit/>
          </a:bodyPr>
          <a:lstStyle/>
          <a:p>
            <a:pPr algn="r"/>
            <a:r>
              <a:rPr lang="it-IT" sz="2000" b="1" i="1" dirty="0">
                <a:latin typeface="Times New Roman" panose="02020603050405020304" pitchFamily="18" charset="0"/>
              </a:rPr>
              <a:t>CAMPIONATO ITALIANO VELOCITA’</a:t>
            </a:r>
            <a:endParaRPr lang="it-IT" sz="2000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A1DC58A-BFDF-AFED-69C9-2FDECEAE5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103" y="8836650"/>
            <a:ext cx="6191793" cy="835337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DESCRIZIONE</a:t>
            </a:r>
          </a:p>
          <a:p>
            <a:pPr marL="0" indent="0">
              <a:buNone/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Modelli, codici identificativi e patch di omologazione per i dispositivi airbag ammessi</a:t>
            </a:r>
          </a:p>
          <a:p>
            <a:pPr marL="0" indent="0"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7FAD499-08D2-E0B7-C793-A12AF06AE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446" y="3246343"/>
            <a:ext cx="150106" cy="3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1463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3823F9F-6A21-82E0-1941-96A918D67762}"/>
              </a:ext>
            </a:extLst>
          </p:cNvPr>
          <p:cNvSpPr txBox="1"/>
          <p:nvPr/>
        </p:nvSpPr>
        <p:spPr>
          <a:xfrm>
            <a:off x="333102" y="8551696"/>
            <a:ext cx="24710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COMMISSIONE TECNICA FMI</a:t>
            </a:r>
          </a:p>
        </p:txBody>
      </p:sp>
      <p:sp>
        <p:nvSpPr>
          <p:cNvPr id="3" name="Segnaposto contenuto 5">
            <a:extLst>
              <a:ext uri="{FF2B5EF4-FFF2-40B4-BE49-F238E27FC236}">
                <a16:creationId xmlns:a16="http://schemas.microsoft.com/office/drawing/2014/main" id="{1B2E2E6A-D7E5-1785-4EBC-C91523F73F7F}"/>
              </a:ext>
            </a:extLst>
          </p:cNvPr>
          <p:cNvSpPr txBox="1">
            <a:spLocks/>
          </p:cNvSpPr>
          <p:nvPr/>
        </p:nvSpPr>
        <p:spPr>
          <a:xfrm>
            <a:off x="333103" y="1292850"/>
            <a:ext cx="6191793" cy="83533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800" b="1" i="1" dirty="0">
                <a:latin typeface="Times New Roman" panose="02020603050405020304" pitchFamily="18" charset="0"/>
              </a:rPr>
              <a:t>ABCIV </a:t>
            </a:r>
            <a:r>
              <a:rPr lang="it-IT" sz="1200" b="1" i="1" dirty="0">
                <a:latin typeface="Times New Roman" panose="02020603050405020304" pitchFamily="18" charset="0"/>
              </a:rPr>
              <a:t>Vers002</a:t>
            </a:r>
            <a:endParaRPr lang="it-IT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SPIDI – </a:t>
            </a: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SA005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1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A14457C-C246-4821-BABB-11B16E2809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1" t="36706" r="20383" b="34012"/>
          <a:stretch/>
        </p:blipFill>
        <p:spPr>
          <a:xfrm rot="16200000">
            <a:off x="2194863" y="3393044"/>
            <a:ext cx="2671530" cy="311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20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CC67399D-169E-3D8C-DFE9-C8149E1A3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160" y="244849"/>
            <a:ext cx="3690214" cy="766673"/>
          </a:xfrm>
        </p:spPr>
        <p:txBody>
          <a:bodyPr anchor="b">
            <a:normAutofit/>
          </a:bodyPr>
          <a:lstStyle/>
          <a:p>
            <a:pPr algn="r"/>
            <a:r>
              <a:rPr lang="it-IT" sz="2000" b="1" i="1" dirty="0">
                <a:latin typeface="Times New Roman" panose="02020603050405020304" pitchFamily="18" charset="0"/>
              </a:rPr>
              <a:t>CAMPIONATO ITALIANO VELOCITA’</a:t>
            </a:r>
            <a:endParaRPr lang="it-IT" sz="2000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A1DC58A-BFDF-AFED-69C9-2FDECEAE5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103" y="8836650"/>
            <a:ext cx="6191793" cy="835337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DESCRIZIONE</a:t>
            </a:r>
          </a:p>
          <a:p>
            <a:pPr marL="0" indent="0">
              <a:buNone/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Modelli, codici identificativi e patch di omologazione per i dispositivi airbag ammessi</a:t>
            </a:r>
          </a:p>
          <a:p>
            <a:pPr marL="0" indent="0"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7FAD499-08D2-E0B7-C793-A12AF06AE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446" y="3246343"/>
            <a:ext cx="150106" cy="3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1463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3823F9F-6A21-82E0-1941-96A918D67762}"/>
              </a:ext>
            </a:extLst>
          </p:cNvPr>
          <p:cNvSpPr txBox="1"/>
          <p:nvPr/>
        </p:nvSpPr>
        <p:spPr>
          <a:xfrm>
            <a:off x="333102" y="8551696"/>
            <a:ext cx="24710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COMMISSIONE TECNICA FMI</a:t>
            </a:r>
          </a:p>
        </p:txBody>
      </p:sp>
      <p:sp>
        <p:nvSpPr>
          <p:cNvPr id="3" name="Segnaposto contenuto 5">
            <a:extLst>
              <a:ext uri="{FF2B5EF4-FFF2-40B4-BE49-F238E27FC236}">
                <a16:creationId xmlns:a16="http://schemas.microsoft.com/office/drawing/2014/main" id="{1B2E2E6A-D7E5-1785-4EBC-C91523F73F7F}"/>
              </a:ext>
            </a:extLst>
          </p:cNvPr>
          <p:cNvSpPr txBox="1">
            <a:spLocks/>
          </p:cNvSpPr>
          <p:nvPr/>
        </p:nvSpPr>
        <p:spPr>
          <a:xfrm>
            <a:off x="333103" y="1292850"/>
            <a:ext cx="6191793" cy="83533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1" i="1" dirty="0">
                <a:latin typeface="Times New Roman" panose="02020603050405020304" pitchFamily="18" charset="0"/>
              </a:rPr>
              <a:t>ABCIV </a:t>
            </a:r>
            <a:r>
              <a:rPr lang="it-IT" sz="1200" b="1" i="1" dirty="0">
                <a:latin typeface="Times New Roman" panose="02020603050405020304" pitchFamily="18" charset="0"/>
              </a:rPr>
              <a:t>Vers002</a:t>
            </a:r>
          </a:p>
          <a:p>
            <a:pPr marL="0" indent="0">
              <a:buNone/>
            </a:pPr>
            <a:r>
              <a:rPr lang="it-IT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ALPINESTAR – </a:t>
            </a:r>
            <a:r>
              <a:rPr lang="it-IT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RAV1 / RAV3 / ABS520 / ABS1021</a:t>
            </a:r>
            <a:endParaRPr lang="it-IT" sz="1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DA2E5D5F-9B75-9D51-34F6-E6DDE12C9095}"/>
              </a:ext>
            </a:extLst>
          </p:cNvPr>
          <p:cNvGrpSpPr/>
          <p:nvPr/>
        </p:nvGrpSpPr>
        <p:grpSpPr>
          <a:xfrm>
            <a:off x="620366" y="2442784"/>
            <a:ext cx="2642152" cy="2549088"/>
            <a:chOff x="615605" y="3149184"/>
            <a:chExt cx="2642152" cy="2549088"/>
          </a:xfrm>
        </p:grpSpPr>
        <p:pic>
          <p:nvPicPr>
            <p:cNvPr id="7" name="Picture 1">
              <a:extLst>
                <a:ext uri="{FF2B5EF4-FFF2-40B4-BE49-F238E27FC236}">
                  <a16:creationId xmlns:a16="http://schemas.microsoft.com/office/drawing/2014/main" id="{4E62D208-CB6C-4563-869F-DB4FA66FB2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130" y="4012347"/>
              <a:ext cx="2632627" cy="1685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Segnaposto contenuto 5">
              <a:extLst>
                <a:ext uri="{FF2B5EF4-FFF2-40B4-BE49-F238E27FC236}">
                  <a16:creationId xmlns:a16="http://schemas.microsoft.com/office/drawing/2014/main" id="{46CFD478-C09E-8157-052D-40ECCAF823F0}"/>
                </a:ext>
              </a:extLst>
            </p:cNvPr>
            <p:cNvSpPr txBox="1">
              <a:spLocks/>
            </p:cNvSpPr>
            <p:nvPr/>
          </p:nvSpPr>
          <p:spPr>
            <a:xfrm>
              <a:off x="615605" y="3149184"/>
              <a:ext cx="2642152" cy="720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txBody>
            <a:bodyPr vert="horz" lIns="91440" tIns="45720" rIns="91440" bIns="45720" numCol="1" rtlCol="0" anchor="ctr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it-IT" sz="2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TechAir</a:t>
              </a:r>
              <a:r>
                <a:rPr lang="it-IT" sz="2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Race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it-IT" sz="1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RAV1</a:t>
              </a:r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89A401C1-C81B-0FD4-8C27-59AB106D969B}"/>
              </a:ext>
            </a:extLst>
          </p:cNvPr>
          <p:cNvGrpSpPr/>
          <p:nvPr/>
        </p:nvGrpSpPr>
        <p:grpSpPr>
          <a:xfrm>
            <a:off x="3580156" y="2442784"/>
            <a:ext cx="2647955" cy="2568138"/>
            <a:chOff x="3575395" y="3149184"/>
            <a:chExt cx="2647955" cy="2568138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8192ACDB-BE55-437B-B2A3-592909F22D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395" y="4031397"/>
              <a:ext cx="2632627" cy="1685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Segnaposto contenuto 5">
              <a:extLst>
                <a:ext uri="{FF2B5EF4-FFF2-40B4-BE49-F238E27FC236}">
                  <a16:creationId xmlns:a16="http://schemas.microsoft.com/office/drawing/2014/main" id="{6D9FE81C-DE86-79DA-E7DB-3BD4E7106CE6}"/>
                </a:ext>
              </a:extLst>
            </p:cNvPr>
            <p:cNvSpPr txBox="1">
              <a:spLocks/>
            </p:cNvSpPr>
            <p:nvPr/>
          </p:nvSpPr>
          <p:spPr>
            <a:xfrm>
              <a:off x="3590723" y="3149184"/>
              <a:ext cx="2632627" cy="720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txBody>
            <a:bodyPr vert="horz" lIns="91440" tIns="45720" rIns="91440" bIns="45720" numCol="1" rtlCol="0" anchor="ctr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it-IT" sz="2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TechAir</a:t>
              </a:r>
              <a:r>
                <a:rPr lang="it-IT" sz="2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Race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it-IT" sz="1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RAV3</a:t>
              </a: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8918C21-15A1-36A8-3ABF-0B6360BD6C06}"/>
              </a:ext>
            </a:extLst>
          </p:cNvPr>
          <p:cNvGrpSpPr/>
          <p:nvPr/>
        </p:nvGrpSpPr>
        <p:grpSpPr>
          <a:xfrm>
            <a:off x="3494903" y="5585401"/>
            <a:ext cx="2717880" cy="2577595"/>
            <a:chOff x="3514990" y="5449658"/>
            <a:chExt cx="2717880" cy="2577595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6B408EB7-693E-4782-8287-0E3239A03C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980" t="51998" r="71121" b="22868"/>
            <a:stretch/>
          </p:blipFill>
          <p:spPr>
            <a:xfrm>
              <a:off x="3514990" y="6258887"/>
              <a:ext cx="2717880" cy="1768366"/>
            </a:xfrm>
            <a:prstGeom prst="rect">
              <a:avLst/>
            </a:prstGeom>
          </p:spPr>
        </p:pic>
        <p:sp>
          <p:nvSpPr>
            <p:cNvPr id="15" name="Segnaposto contenuto 5">
              <a:extLst>
                <a:ext uri="{FF2B5EF4-FFF2-40B4-BE49-F238E27FC236}">
                  <a16:creationId xmlns:a16="http://schemas.microsoft.com/office/drawing/2014/main" id="{E4AA8B7B-00DC-99B3-1C40-65098E5B3FEF}"/>
                </a:ext>
              </a:extLst>
            </p:cNvPr>
            <p:cNvSpPr txBox="1">
              <a:spLocks/>
            </p:cNvSpPr>
            <p:nvPr/>
          </p:nvSpPr>
          <p:spPr>
            <a:xfrm>
              <a:off x="3552854" y="5449658"/>
              <a:ext cx="2642152" cy="720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txBody>
            <a:bodyPr vert="horz" lIns="91440" tIns="45720" rIns="91440" bIns="45720" numCol="1" rtlCol="0" anchor="ctr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TechAir</a:t>
              </a: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10</a:t>
              </a:r>
              <a:endParaRPr lang="it-IT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it-IT" sz="1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ABS1021</a:t>
              </a:r>
            </a:p>
          </p:txBody>
        </p:sp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461E2B73-DA38-105A-81CD-61A4022A0CEB}"/>
              </a:ext>
            </a:extLst>
          </p:cNvPr>
          <p:cNvGrpSpPr/>
          <p:nvPr/>
        </p:nvGrpSpPr>
        <p:grpSpPr>
          <a:xfrm>
            <a:off x="620366" y="5587217"/>
            <a:ext cx="2642152" cy="2567928"/>
            <a:chOff x="634655" y="5397294"/>
            <a:chExt cx="2642152" cy="2567928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1D0BBB99-87A2-4766-8097-58E3B9A66E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55" y="6288822"/>
              <a:ext cx="2632627" cy="167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Segnaposto contenuto 5">
              <a:extLst>
                <a:ext uri="{FF2B5EF4-FFF2-40B4-BE49-F238E27FC236}">
                  <a16:creationId xmlns:a16="http://schemas.microsoft.com/office/drawing/2014/main" id="{9FC96CA9-890E-DACE-0D2A-9F05BA2490BD}"/>
                </a:ext>
              </a:extLst>
            </p:cNvPr>
            <p:cNvSpPr txBox="1">
              <a:spLocks/>
            </p:cNvSpPr>
            <p:nvPr/>
          </p:nvSpPr>
          <p:spPr>
            <a:xfrm>
              <a:off x="634655" y="5397294"/>
              <a:ext cx="2642152" cy="720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txBody>
            <a:bodyPr vert="horz" lIns="91440" tIns="45720" rIns="91440" bIns="45720" numCol="1" rtlCol="0" anchor="ctr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it-IT" sz="2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TechAir</a:t>
              </a:r>
              <a:r>
                <a:rPr lang="it-IT" sz="2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5</a:t>
              </a:r>
              <a:endParaRPr lang="it-IT" sz="1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it-IT" sz="1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ABS520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07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CC67399D-169E-3D8C-DFE9-C8149E1A3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160" y="244849"/>
            <a:ext cx="3690214" cy="766673"/>
          </a:xfrm>
        </p:spPr>
        <p:txBody>
          <a:bodyPr anchor="b">
            <a:normAutofit/>
          </a:bodyPr>
          <a:lstStyle/>
          <a:p>
            <a:pPr algn="r"/>
            <a:r>
              <a:rPr lang="it-IT" sz="2000" b="1" i="1" dirty="0">
                <a:latin typeface="Times New Roman" panose="02020603050405020304" pitchFamily="18" charset="0"/>
              </a:rPr>
              <a:t>CAMPIONATO ITALIANO VELOCITA’</a:t>
            </a:r>
            <a:endParaRPr lang="it-IT" sz="2000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A1DC58A-BFDF-AFED-69C9-2FDECEAE5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103" y="8836650"/>
            <a:ext cx="6191793" cy="835337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DESCRIZIONE</a:t>
            </a:r>
          </a:p>
          <a:p>
            <a:pPr marL="0" indent="0">
              <a:buNone/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Modelli, codici identificativi e patch di omologazione per i dispositivi airbag ammessi</a:t>
            </a:r>
          </a:p>
          <a:p>
            <a:pPr marL="0" indent="0"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7FAD499-08D2-E0B7-C793-A12AF06AE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446" y="3246343"/>
            <a:ext cx="150106" cy="3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1463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3823F9F-6A21-82E0-1941-96A918D67762}"/>
              </a:ext>
            </a:extLst>
          </p:cNvPr>
          <p:cNvSpPr txBox="1"/>
          <p:nvPr/>
        </p:nvSpPr>
        <p:spPr>
          <a:xfrm>
            <a:off x="333102" y="8551696"/>
            <a:ext cx="24710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COMMISSIONE TECNICA FMI</a:t>
            </a:r>
          </a:p>
        </p:txBody>
      </p:sp>
      <p:sp>
        <p:nvSpPr>
          <p:cNvPr id="3" name="Segnaposto contenuto 5">
            <a:extLst>
              <a:ext uri="{FF2B5EF4-FFF2-40B4-BE49-F238E27FC236}">
                <a16:creationId xmlns:a16="http://schemas.microsoft.com/office/drawing/2014/main" id="{1B2E2E6A-D7E5-1785-4EBC-C91523F73F7F}"/>
              </a:ext>
            </a:extLst>
          </p:cNvPr>
          <p:cNvSpPr txBox="1">
            <a:spLocks/>
          </p:cNvSpPr>
          <p:nvPr/>
        </p:nvSpPr>
        <p:spPr>
          <a:xfrm>
            <a:off x="333103" y="1292850"/>
            <a:ext cx="6191793" cy="83533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800" b="1" i="1" dirty="0">
                <a:latin typeface="Times New Roman" panose="02020603050405020304" pitchFamily="18" charset="0"/>
              </a:rPr>
              <a:t>ABCIV </a:t>
            </a:r>
            <a:r>
              <a:rPr lang="it-IT" sz="1200" b="1" i="1" dirty="0">
                <a:latin typeface="Times New Roman" panose="02020603050405020304" pitchFamily="18" charset="0"/>
              </a:rPr>
              <a:t>Vers002</a:t>
            </a:r>
            <a:endParaRPr lang="it-IT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DAINESE - </a:t>
            </a: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D-AIR RACING 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1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9DF955F-8EF7-4FCA-9CEC-C2B1FA40E6D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75" y="2479097"/>
            <a:ext cx="4626179" cy="1886656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tx1"/>
            </a:solidFill>
            <a:miter lim="800000"/>
          </a:ln>
          <a:effectLst/>
        </p:spPr>
      </p:pic>
      <p:pic>
        <p:nvPicPr>
          <p:cNvPr id="9" name="Immagine 8" descr="Immagine che contiene testo, Carattere, schermata, bianco&#10;&#10;Descrizione generata automaticamente">
            <a:extLst>
              <a:ext uri="{FF2B5EF4-FFF2-40B4-BE49-F238E27FC236}">
                <a16:creationId xmlns:a16="http://schemas.microsoft.com/office/drawing/2014/main" id="{FB7BE8D5-A13C-1488-99E8-9DDB584E4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756" y="4439486"/>
            <a:ext cx="2579415" cy="408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42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CC67399D-169E-3D8C-DFE9-C8149E1A3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160" y="244849"/>
            <a:ext cx="3690214" cy="766673"/>
          </a:xfrm>
        </p:spPr>
        <p:txBody>
          <a:bodyPr anchor="b">
            <a:normAutofit/>
          </a:bodyPr>
          <a:lstStyle/>
          <a:p>
            <a:pPr algn="r"/>
            <a:r>
              <a:rPr lang="it-IT" sz="2000" b="1" i="1" dirty="0">
                <a:latin typeface="Times New Roman" panose="02020603050405020304" pitchFamily="18" charset="0"/>
              </a:rPr>
              <a:t>CAMPIONATO ITALIANO VELOCITA’</a:t>
            </a:r>
            <a:endParaRPr lang="it-IT" sz="2000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A1DC58A-BFDF-AFED-69C9-2FDECEAE5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103" y="8836650"/>
            <a:ext cx="6191793" cy="835337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DESCRIZIONE</a:t>
            </a:r>
          </a:p>
          <a:p>
            <a:pPr marL="0" indent="0">
              <a:buNone/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Modelli, codici identificativi e patch di omologazione per i dispositivi airbag ammessi</a:t>
            </a:r>
          </a:p>
          <a:p>
            <a:pPr marL="0" indent="0"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7FAD499-08D2-E0B7-C793-A12AF06AE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446" y="3246343"/>
            <a:ext cx="150106" cy="3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1463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3823F9F-6A21-82E0-1941-96A918D67762}"/>
              </a:ext>
            </a:extLst>
          </p:cNvPr>
          <p:cNvSpPr txBox="1"/>
          <p:nvPr/>
        </p:nvSpPr>
        <p:spPr>
          <a:xfrm>
            <a:off x="333102" y="8551696"/>
            <a:ext cx="24710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COMMISSIONE TECNICA FMI</a:t>
            </a:r>
          </a:p>
        </p:txBody>
      </p:sp>
      <p:sp>
        <p:nvSpPr>
          <p:cNvPr id="3" name="Segnaposto contenuto 5">
            <a:extLst>
              <a:ext uri="{FF2B5EF4-FFF2-40B4-BE49-F238E27FC236}">
                <a16:creationId xmlns:a16="http://schemas.microsoft.com/office/drawing/2014/main" id="{1B2E2E6A-D7E5-1785-4EBC-C91523F73F7F}"/>
              </a:ext>
            </a:extLst>
          </p:cNvPr>
          <p:cNvSpPr txBox="1">
            <a:spLocks/>
          </p:cNvSpPr>
          <p:nvPr/>
        </p:nvSpPr>
        <p:spPr>
          <a:xfrm>
            <a:off x="333103" y="1292850"/>
            <a:ext cx="6191793" cy="83533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800" b="1" i="1" dirty="0">
                <a:latin typeface="Times New Roman" panose="02020603050405020304" pitchFamily="18" charset="0"/>
              </a:rPr>
              <a:t>ABCIV </a:t>
            </a:r>
            <a:r>
              <a:rPr lang="it-IT" sz="1200" b="1" i="1" dirty="0">
                <a:latin typeface="Times New Roman" panose="02020603050405020304" pitchFamily="18" charset="0"/>
              </a:rPr>
              <a:t>Vers002</a:t>
            </a:r>
            <a:endParaRPr lang="it-IT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DAINESE - </a:t>
            </a: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D-AIR RACING 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1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Immagine 8" descr="Immagine che contiene testo, Carattere, bianco, logo&#10;&#10;Descrizione generata automaticamente">
            <a:extLst>
              <a:ext uri="{FF2B5EF4-FFF2-40B4-BE49-F238E27FC236}">
                <a16:creationId xmlns:a16="http://schemas.microsoft.com/office/drawing/2014/main" id="{6A958F92-AE24-FF06-5342-4D5A8C20C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420" y="3862696"/>
            <a:ext cx="4059694" cy="1548000"/>
          </a:xfrm>
          <a:prstGeom prst="rect">
            <a:avLst/>
          </a:prstGeom>
        </p:spPr>
      </p:pic>
      <p:pic>
        <p:nvPicPr>
          <p:cNvPr id="11" name="Immagine 10" descr="Immagine che contiene testo, Carattere, bianco, logo&#10;&#10;Descrizione generata automaticamente">
            <a:extLst>
              <a:ext uri="{FF2B5EF4-FFF2-40B4-BE49-F238E27FC236}">
                <a16:creationId xmlns:a16="http://schemas.microsoft.com/office/drawing/2014/main" id="{F20701ED-4863-DC88-ED0A-7A77334FD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28" y="5421586"/>
            <a:ext cx="4048278" cy="1548000"/>
          </a:xfrm>
          <a:prstGeom prst="rect">
            <a:avLst/>
          </a:prstGeom>
        </p:spPr>
      </p:pic>
      <p:pic>
        <p:nvPicPr>
          <p:cNvPr id="13" name="Immagine 12" descr="Immagine che contiene testo, Carattere, bianco, logo&#10;&#10;Descrizione generata automaticamente">
            <a:extLst>
              <a:ext uri="{FF2B5EF4-FFF2-40B4-BE49-F238E27FC236}">
                <a16:creationId xmlns:a16="http://schemas.microsoft.com/office/drawing/2014/main" id="{AF551E71-9DB1-D9BF-E638-B9A8D10F67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57" y="6980477"/>
            <a:ext cx="4052621" cy="1548000"/>
          </a:xfrm>
          <a:prstGeom prst="rect">
            <a:avLst/>
          </a:prstGeom>
        </p:spPr>
      </p:pic>
      <p:pic>
        <p:nvPicPr>
          <p:cNvPr id="15" name="Immagine 14" descr="Immagine che contiene testo, Carattere, bianco, logo&#10;&#10;Descrizione generata automaticamente">
            <a:extLst>
              <a:ext uri="{FF2B5EF4-FFF2-40B4-BE49-F238E27FC236}">
                <a16:creationId xmlns:a16="http://schemas.microsoft.com/office/drawing/2014/main" id="{3736DD4F-0D31-0865-BE4C-00CA5E962E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420" y="2303806"/>
            <a:ext cx="4059694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5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CC67399D-169E-3D8C-DFE9-C8149E1A3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160" y="244849"/>
            <a:ext cx="3690214" cy="766673"/>
          </a:xfrm>
        </p:spPr>
        <p:txBody>
          <a:bodyPr anchor="b">
            <a:normAutofit/>
          </a:bodyPr>
          <a:lstStyle/>
          <a:p>
            <a:pPr algn="r"/>
            <a:r>
              <a:rPr lang="it-IT" sz="2000" b="1" i="1" dirty="0">
                <a:latin typeface="Times New Roman" panose="02020603050405020304" pitchFamily="18" charset="0"/>
              </a:rPr>
              <a:t>CAMPIONATO ITALIANO VELOCITA’</a:t>
            </a:r>
            <a:endParaRPr lang="it-IT" sz="2000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A1DC58A-BFDF-AFED-69C9-2FDECEAE5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103" y="8836650"/>
            <a:ext cx="6191793" cy="835337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DESCRIZIONE</a:t>
            </a:r>
          </a:p>
          <a:p>
            <a:pPr marL="0" indent="0">
              <a:buNone/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Modelli, codici identificativi e patch di omologazione per i dispositivi airbag ammessi</a:t>
            </a:r>
          </a:p>
          <a:p>
            <a:pPr marL="0" indent="0"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7FAD499-08D2-E0B7-C793-A12AF06AE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446" y="3246343"/>
            <a:ext cx="150106" cy="3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1463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3823F9F-6A21-82E0-1941-96A918D67762}"/>
              </a:ext>
            </a:extLst>
          </p:cNvPr>
          <p:cNvSpPr txBox="1"/>
          <p:nvPr/>
        </p:nvSpPr>
        <p:spPr>
          <a:xfrm>
            <a:off x="333102" y="8551696"/>
            <a:ext cx="24710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COMMISSIONE TECNICA FMI</a:t>
            </a:r>
          </a:p>
        </p:txBody>
      </p:sp>
      <p:sp>
        <p:nvSpPr>
          <p:cNvPr id="3" name="Segnaposto contenuto 5">
            <a:extLst>
              <a:ext uri="{FF2B5EF4-FFF2-40B4-BE49-F238E27FC236}">
                <a16:creationId xmlns:a16="http://schemas.microsoft.com/office/drawing/2014/main" id="{1B2E2E6A-D7E5-1785-4EBC-C91523F73F7F}"/>
              </a:ext>
            </a:extLst>
          </p:cNvPr>
          <p:cNvSpPr txBox="1">
            <a:spLocks/>
          </p:cNvSpPr>
          <p:nvPr/>
        </p:nvSpPr>
        <p:spPr>
          <a:xfrm>
            <a:off x="333103" y="1292850"/>
            <a:ext cx="6191793" cy="83533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800" b="1" i="1" dirty="0">
                <a:latin typeface="Times New Roman" panose="02020603050405020304" pitchFamily="18" charset="0"/>
              </a:rPr>
              <a:t>ABCIV </a:t>
            </a:r>
            <a:r>
              <a:rPr lang="it-IT" sz="1200" b="1" i="1" dirty="0">
                <a:latin typeface="Times New Roman" panose="02020603050405020304" pitchFamily="18" charset="0"/>
              </a:rPr>
              <a:t>Vers002</a:t>
            </a:r>
            <a:endParaRPr lang="it-IT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DAINESE - </a:t>
            </a: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D-AIR RACING 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1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Immagine 8" descr="Immagine che contiene testo, Carattere, bianco, Elementi grafici&#10;&#10;Descrizione generata automaticamente">
            <a:extLst>
              <a:ext uri="{FF2B5EF4-FFF2-40B4-BE49-F238E27FC236}">
                <a16:creationId xmlns:a16="http://schemas.microsoft.com/office/drawing/2014/main" id="{38D9605C-326E-E2BC-4D46-331EB3FB9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72" y="2190418"/>
            <a:ext cx="3954132" cy="1512000"/>
          </a:xfrm>
          <a:prstGeom prst="rect">
            <a:avLst/>
          </a:prstGeom>
        </p:spPr>
      </p:pic>
      <p:pic>
        <p:nvPicPr>
          <p:cNvPr id="11" name="Immagine 10" descr="Immagine che contiene testo, Carattere, bianco, logo&#10;&#10;Descrizione generata automaticamente">
            <a:extLst>
              <a:ext uri="{FF2B5EF4-FFF2-40B4-BE49-F238E27FC236}">
                <a16:creationId xmlns:a16="http://schemas.microsoft.com/office/drawing/2014/main" id="{A7600645-8B1E-A5D6-354A-14406F62F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51" y="3786639"/>
            <a:ext cx="3958374" cy="1512000"/>
          </a:xfrm>
          <a:prstGeom prst="rect">
            <a:avLst/>
          </a:prstGeom>
        </p:spPr>
      </p:pic>
      <p:pic>
        <p:nvPicPr>
          <p:cNvPr id="13" name="Immagine 12" descr="Immagine che contiene testo, Carattere, bianco, logo&#10;&#10;Descrizione generata automaticamente">
            <a:extLst>
              <a:ext uri="{FF2B5EF4-FFF2-40B4-BE49-F238E27FC236}">
                <a16:creationId xmlns:a16="http://schemas.microsoft.com/office/drawing/2014/main" id="{A84BC1A9-9FCE-5BC7-8A3A-EA4588B80C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07" y="5382860"/>
            <a:ext cx="3965262" cy="1512000"/>
          </a:xfrm>
          <a:prstGeom prst="rect">
            <a:avLst/>
          </a:prstGeom>
        </p:spPr>
      </p:pic>
      <p:pic>
        <p:nvPicPr>
          <p:cNvPr id="15" name="Immagine 14" descr="Immagine che contiene testo, Carattere, bianco, Elementi grafici&#10;&#10;Descrizione generata automaticamente">
            <a:extLst>
              <a:ext uri="{FF2B5EF4-FFF2-40B4-BE49-F238E27FC236}">
                <a16:creationId xmlns:a16="http://schemas.microsoft.com/office/drawing/2014/main" id="{60549A16-A3C3-602D-09EA-2AB265A336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72" y="6979080"/>
            <a:ext cx="3954132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50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CC67399D-169E-3D8C-DFE9-C8149E1A3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160" y="244849"/>
            <a:ext cx="3690214" cy="766673"/>
          </a:xfrm>
        </p:spPr>
        <p:txBody>
          <a:bodyPr anchor="b">
            <a:normAutofit/>
          </a:bodyPr>
          <a:lstStyle/>
          <a:p>
            <a:pPr algn="r"/>
            <a:r>
              <a:rPr lang="it-IT" sz="2000" b="1" i="1" dirty="0">
                <a:latin typeface="Times New Roman" panose="02020603050405020304" pitchFamily="18" charset="0"/>
              </a:rPr>
              <a:t>CAMPIONATO ITALIANO VELOCITA’</a:t>
            </a:r>
            <a:endParaRPr lang="it-IT" sz="2000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A1DC58A-BFDF-AFED-69C9-2FDECEAE5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103" y="8836650"/>
            <a:ext cx="6191793" cy="835337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DESCRIZIONE</a:t>
            </a:r>
          </a:p>
          <a:p>
            <a:pPr marL="0" indent="0">
              <a:buNone/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Modelli, codici identificativi e patch di omologazione per i dispositivi airbag ammessi</a:t>
            </a:r>
          </a:p>
          <a:p>
            <a:pPr marL="0" indent="0"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7FAD499-08D2-E0B7-C793-A12AF06AE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446" y="3246343"/>
            <a:ext cx="150106" cy="3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1463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3823F9F-6A21-82E0-1941-96A918D67762}"/>
              </a:ext>
            </a:extLst>
          </p:cNvPr>
          <p:cNvSpPr txBox="1"/>
          <p:nvPr/>
        </p:nvSpPr>
        <p:spPr>
          <a:xfrm>
            <a:off x="333102" y="8551696"/>
            <a:ext cx="24710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COMMISSIONE TECNICA FMI</a:t>
            </a:r>
          </a:p>
        </p:txBody>
      </p:sp>
      <p:sp>
        <p:nvSpPr>
          <p:cNvPr id="3" name="Segnaposto contenuto 5">
            <a:extLst>
              <a:ext uri="{FF2B5EF4-FFF2-40B4-BE49-F238E27FC236}">
                <a16:creationId xmlns:a16="http://schemas.microsoft.com/office/drawing/2014/main" id="{1B2E2E6A-D7E5-1785-4EBC-C91523F73F7F}"/>
              </a:ext>
            </a:extLst>
          </p:cNvPr>
          <p:cNvSpPr txBox="1">
            <a:spLocks/>
          </p:cNvSpPr>
          <p:nvPr/>
        </p:nvSpPr>
        <p:spPr>
          <a:xfrm>
            <a:off x="333103" y="1292850"/>
            <a:ext cx="6191793" cy="115825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800" b="1" i="1" dirty="0">
                <a:latin typeface="Times New Roman" panose="02020603050405020304" pitchFamily="18" charset="0"/>
              </a:rPr>
              <a:t>ABCIV </a:t>
            </a:r>
            <a:r>
              <a:rPr lang="it-IT" sz="1200" b="1" i="1" dirty="0">
                <a:latin typeface="Times New Roman" panose="02020603050405020304" pitchFamily="18" charset="0"/>
              </a:rPr>
              <a:t>Vers002</a:t>
            </a:r>
            <a:endParaRPr lang="it-IT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MOTOAIRBAG - GIMOTO - RED TESLA </a:t>
            </a:r>
          </a:p>
          <a:p>
            <a:pPr marL="0" indent="0">
              <a:buNone/>
            </a:pP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V-RACE RR R3000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1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F2C68D9-683A-403A-A824-BE9CDA600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73" t="21151" r="55882" b="14627"/>
          <a:stretch/>
        </p:blipFill>
        <p:spPr>
          <a:xfrm>
            <a:off x="452202" y="4060219"/>
            <a:ext cx="2633369" cy="2559444"/>
          </a:xfrm>
          <a:prstGeom prst="rect">
            <a:avLst/>
          </a:prstGeom>
        </p:spPr>
      </p:pic>
      <p:pic>
        <p:nvPicPr>
          <p:cNvPr id="4" name="Immagine 3" descr="Immagine che contiene testo, Carattere, logo, simbolo&#10;&#10;Descrizione generata automaticamente">
            <a:extLst>
              <a:ext uri="{FF2B5EF4-FFF2-40B4-BE49-F238E27FC236}">
                <a16:creationId xmlns:a16="http://schemas.microsoft.com/office/drawing/2014/main" id="{1E5FECEF-309E-721B-0556-0F391B3EBC78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4367941"/>
            <a:ext cx="3049760" cy="1944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3793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CC67399D-169E-3D8C-DFE9-C8149E1A3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160" y="244849"/>
            <a:ext cx="3690214" cy="766673"/>
          </a:xfrm>
        </p:spPr>
        <p:txBody>
          <a:bodyPr anchor="b">
            <a:normAutofit/>
          </a:bodyPr>
          <a:lstStyle/>
          <a:p>
            <a:pPr algn="r"/>
            <a:r>
              <a:rPr lang="it-IT" sz="2000" b="1" i="1" dirty="0">
                <a:latin typeface="Times New Roman" panose="02020603050405020304" pitchFamily="18" charset="0"/>
              </a:rPr>
              <a:t>CAMPIONATO ITALIANO VELOCITA’</a:t>
            </a:r>
            <a:endParaRPr lang="it-IT" sz="2000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A1DC58A-BFDF-AFED-69C9-2FDECEAE5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103" y="8836650"/>
            <a:ext cx="6191793" cy="835337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DESCRIZIONE</a:t>
            </a:r>
          </a:p>
          <a:p>
            <a:pPr marL="0" indent="0">
              <a:buNone/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Modelli, codici identificativi e patch di omologazione per i dispositivi airbag ammessi</a:t>
            </a:r>
          </a:p>
          <a:p>
            <a:pPr marL="0" indent="0"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7FAD499-08D2-E0B7-C793-A12AF06AE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446" y="3246343"/>
            <a:ext cx="150106" cy="3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1463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3823F9F-6A21-82E0-1941-96A918D67762}"/>
              </a:ext>
            </a:extLst>
          </p:cNvPr>
          <p:cNvSpPr txBox="1"/>
          <p:nvPr/>
        </p:nvSpPr>
        <p:spPr>
          <a:xfrm>
            <a:off x="333102" y="8551696"/>
            <a:ext cx="24710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COMMISSIONE TECNICA FMI</a:t>
            </a:r>
          </a:p>
        </p:txBody>
      </p:sp>
      <p:sp>
        <p:nvSpPr>
          <p:cNvPr id="3" name="Segnaposto contenuto 5">
            <a:extLst>
              <a:ext uri="{FF2B5EF4-FFF2-40B4-BE49-F238E27FC236}">
                <a16:creationId xmlns:a16="http://schemas.microsoft.com/office/drawing/2014/main" id="{1B2E2E6A-D7E5-1785-4EBC-C91523F73F7F}"/>
              </a:ext>
            </a:extLst>
          </p:cNvPr>
          <p:cNvSpPr txBox="1">
            <a:spLocks/>
          </p:cNvSpPr>
          <p:nvPr/>
        </p:nvSpPr>
        <p:spPr>
          <a:xfrm>
            <a:off x="333103" y="1292850"/>
            <a:ext cx="6191793" cy="83533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000" b="1" i="1" dirty="0">
                <a:latin typeface="Times New Roman" panose="02020603050405020304" pitchFamily="18" charset="0"/>
              </a:rPr>
              <a:t>ABCIV </a:t>
            </a:r>
            <a:r>
              <a:rPr lang="it-IT" sz="1400" b="1" i="1" dirty="0">
                <a:latin typeface="Times New Roman" panose="02020603050405020304" pitchFamily="18" charset="0"/>
              </a:rPr>
              <a:t>Vers002</a:t>
            </a:r>
            <a:endParaRPr lang="it-IT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HELITE – </a:t>
            </a:r>
            <a:r>
              <a:rPr lang="it-IT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E01</a:t>
            </a:r>
            <a:endParaRPr lang="it-IT" sz="1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2B9A6EE-3D73-4F9C-802B-3037C8F4D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80" y="3079229"/>
            <a:ext cx="3136199" cy="4612885"/>
          </a:xfrm>
          <a:prstGeom prst="rect">
            <a:avLst/>
          </a:prstGeom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02E22AD8-0822-4668-8159-1749B72888AE}"/>
              </a:ext>
            </a:extLst>
          </p:cNvPr>
          <p:cNvSpPr/>
          <p:nvPr/>
        </p:nvSpPr>
        <p:spPr>
          <a:xfrm>
            <a:off x="6858000" y="4886056"/>
            <a:ext cx="2687681" cy="3698875"/>
          </a:xfrm>
          <a:prstGeom prst="mathMultiply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F9B4AA-559D-4A1E-AC9A-3CDB963C0D74}"/>
              </a:ext>
            </a:extLst>
          </p:cNvPr>
          <p:cNvSpPr/>
          <p:nvPr/>
        </p:nvSpPr>
        <p:spPr>
          <a:xfrm>
            <a:off x="1864518" y="3896139"/>
            <a:ext cx="1564482" cy="3271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109992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CC67399D-169E-3D8C-DFE9-C8149E1A3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160" y="244849"/>
            <a:ext cx="3690214" cy="766673"/>
          </a:xfrm>
        </p:spPr>
        <p:txBody>
          <a:bodyPr anchor="b">
            <a:normAutofit/>
          </a:bodyPr>
          <a:lstStyle/>
          <a:p>
            <a:pPr algn="r"/>
            <a:r>
              <a:rPr lang="it-IT" sz="2000" b="1" i="1" dirty="0">
                <a:latin typeface="Times New Roman" panose="02020603050405020304" pitchFamily="18" charset="0"/>
              </a:rPr>
              <a:t>CAMPIONATO ITALIANO VELOCITA’</a:t>
            </a:r>
            <a:endParaRPr lang="it-IT" sz="2000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A1DC58A-BFDF-AFED-69C9-2FDECEAE5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103" y="8836650"/>
            <a:ext cx="6191793" cy="835337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DESCRIZIONE</a:t>
            </a:r>
          </a:p>
          <a:p>
            <a:pPr marL="0" indent="0">
              <a:buNone/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Modelli, codici identificativi e patch di omologazione per i dispositivi airbag ammessi</a:t>
            </a:r>
          </a:p>
          <a:p>
            <a:pPr marL="0" indent="0"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7FAD499-08D2-E0B7-C793-A12AF06AE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446" y="3246343"/>
            <a:ext cx="150106" cy="3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1463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3823F9F-6A21-82E0-1941-96A918D67762}"/>
              </a:ext>
            </a:extLst>
          </p:cNvPr>
          <p:cNvSpPr txBox="1"/>
          <p:nvPr/>
        </p:nvSpPr>
        <p:spPr>
          <a:xfrm>
            <a:off x="333102" y="8551696"/>
            <a:ext cx="24710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COMMISSIONE TECNICA FMI</a:t>
            </a:r>
          </a:p>
        </p:txBody>
      </p:sp>
      <p:sp>
        <p:nvSpPr>
          <p:cNvPr id="3" name="Segnaposto contenuto 5">
            <a:extLst>
              <a:ext uri="{FF2B5EF4-FFF2-40B4-BE49-F238E27FC236}">
                <a16:creationId xmlns:a16="http://schemas.microsoft.com/office/drawing/2014/main" id="{1B2E2E6A-D7E5-1785-4EBC-C91523F73F7F}"/>
              </a:ext>
            </a:extLst>
          </p:cNvPr>
          <p:cNvSpPr txBox="1">
            <a:spLocks/>
          </p:cNvSpPr>
          <p:nvPr/>
        </p:nvSpPr>
        <p:spPr>
          <a:xfrm>
            <a:off x="333103" y="1292850"/>
            <a:ext cx="6191793" cy="83533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000" b="1" i="1" dirty="0">
                <a:latin typeface="Times New Roman" panose="02020603050405020304" pitchFamily="18" charset="0"/>
              </a:rPr>
              <a:t>ABCIV </a:t>
            </a:r>
            <a:r>
              <a:rPr lang="it-IT" sz="1400" b="1" i="1" dirty="0">
                <a:latin typeface="Times New Roman" panose="02020603050405020304" pitchFamily="18" charset="0"/>
              </a:rPr>
              <a:t>Vers002</a:t>
            </a:r>
            <a:endParaRPr lang="it-IT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HELITE – RACE SUIT AIRBAG E02</a:t>
            </a:r>
            <a:endParaRPr lang="it-IT" sz="1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322292-396B-2156-D9A8-9AA8E3E2A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48" y="2485843"/>
            <a:ext cx="1669456" cy="21856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2B3F5D-75C8-24CC-1193-39466B35B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527" y="2464660"/>
            <a:ext cx="4420896" cy="285147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425C467-B2C8-B4B2-6845-EBEEF7E4BDBD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718457" y="3511376"/>
            <a:ext cx="1178070" cy="379024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BC9FB537-9F16-8618-56AA-5469D1D7A2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205" y="5648698"/>
            <a:ext cx="1536415" cy="19074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2C0AD8B-46AC-354C-673F-BE1C9DC043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6932" y="5369102"/>
            <a:ext cx="4305782" cy="316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65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CC67399D-169E-3D8C-DFE9-C8149E1A3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160" y="244849"/>
            <a:ext cx="3690214" cy="766673"/>
          </a:xfrm>
        </p:spPr>
        <p:txBody>
          <a:bodyPr anchor="b">
            <a:normAutofit/>
          </a:bodyPr>
          <a:lstStyle/>
          <a:p>
            <a:pPr algn="r"/>
            <a:r>
              <a:rPr lang="it-IT" sz="2000" b="1" i="1" dirty="0">
                <a:latin typeface="Times New Roman" panose="02020603050405020304" pitchFamily="18" charset="0"/>
              </a:rPr>
              <a:t>CAMPIONATO ITALIANO VELOCITA’</a:t>
            </a:r>
            <a:endParaRPr lang="it-IT" sz="2000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A1DC58A-BFDF-AFED-69C9-2FDECEAE5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103" y="8836650"/>
            <a:ext cx="6191793" cy="835337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DESCRIZIONE</a:t>
            </a:r>
          </a:p>
          <a:p>
            <a:pPr marL="0" indent="0">
              <a:buNone/>
            </a:pP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Modelli, codici identificativi e patch di omologazione per i dispositivi airbag ammessi</a:t>
            </a:r>
          </a:p>
          <a:p>
            <a:pPr marL="0" indent="0"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7FAD499-08D2-E0B7-C793-A12AF06AE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446" y="3246343"/>
            <a:ext cx="150106" cy="3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1463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3823F9F-6A21-82E0-1941-96A918D67762}"/>
              </a:ext>
            </a:extLst>
          </p:cNvPr>
          <p:cNvSpPr txBox="1"/>
          <p:nvPr/>
        </p:nvSpPr>
        <p:spPr>
          <a:xfrm>
            <a:off x="333102" y="8551696"/>
            <a:ext cx="24710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COMMISSIONE TECNICA FMI</a:t>
            </a:r>
          </a:p>
        </p:txBody>
      </p:sp>
      <p:sp>
        <p:nvSpPr>
          <p:cNvPr id="3" name="Segnaposto contenuto 5">
            <a:extLst>
              <a:ext uri="{FF2B5EF4-FFF2-40B4-BE49-F238E27FC236}">
                <a16:creationId xmlns:a16="http://schemas.microsoft.com/office/drawing/2014/main" id="{1B2E2E6A-D7E5-1785-4EBC-C91523F73F7F}"/>
              </a:ext>
            </a:extLst>
          </p:cNvPr>
          <p:cNvSpPr txBox="1">
            <a:spLocks/>
          </p:cNvSpPr>
          <p:nvPr/>
        </p:nvSpPr>
        <p:spPr>
          <a:xfrm>
            <a:off x="333103" y="1292850"/>
            <a:ext cx="6191793" cy="83533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000" b="1" i="1" dirty="0">
                <a:latin typeface="Times New Roman" panose="02020603050405020304" pitchFamily="18" charset="0"/>
              </a:rPr>
              <a:t>ABCIV </a:t>
            </a:r>
            <a:r>
              <a:rPr lang="it-IT" sz="1400" b="1" i="1" dirty="0">
                <a:latin typeface="Times New Roman" panose="02020603050405020304" pitchFamily="18" charset="0"/>
              </a:rPr>
              <a:t>Vers002</a:t>
            </a:r>
            <a:endParaRPr lang="it-IT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HELITE – GP-AIR ELECTRONIC</a:t>
            </a:r>
            <a:endParaRPr lang="it-IT" sz="1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2DDCD0-B4B4-E9CB-0F2A-05BF60D17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009" y="2316480"/>
            <a:ext cx="3294361" cy="44500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DF09AC-4F27-9280-38A5-20D99167D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32" y="2316480"/>
            <a:ext cx="2836377" cy="2864734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425C467-B2C8-B4B2-6845-EBEEF7E4BDBD}"/>
              </a:ext>
            </a:extLst>
          </p:cNvPr>
          <p:cNvCxnSpPr>
            <a:cxnSpLocks/>
            <a:stCxn id="14" idx="3"/>
          </p:cNvCxnSpPr>
          <p:nvPr/>
        </p:nvCxnSpPr>
        <p:spPr>
          <a:xfrm flipH="1">
            <a:off x="679700" y="3748847"/>
            <a:ext cx="2520309" cy="365233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E5435DB9-795F-EC24-679D-5B256548A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630" y="5867759"/>
            <a:ext cx="4120587" cy="286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945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290</TotalTime>
  <Words>413</Words>
  <Application>Microsoft Office PowerPoint</Application>
  <PresentationFormat>A4 (21x29,7 cm)</PresentationFormat>
  <Paragraphs>137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Tema di Office</vt:lpstr>
      <vt:lpstr>CAMPIONATO ITALIANO VELOCITA’</vt:lpstr>
      <vt:lpstr>CAMPIONATO ITALIANO VELOCITA’</vt:lpstr>
      <vt:lpstr>CAMPIONATO ITALIANO VELOCITA’</vt:lpstr>
      <vt:lpstr>CAMPIONATO ITALIANO VELOCITA’</vt:lpstr>
      <vt:lpstr>CAMPIONATO ITALIANO VELOCITA’</vt:lpstr>
      <vt:lpstr>CAMPIONATO ITALIANO VELOCITA’</vt:lpstr>
      <vt:lpstr>CAMPIONATO ITALIANO VELOCITA’</vt:lpstr>
      <vt:lpstr>CAMPIONATO ITALIANO VELOCITA’</vt:lpstr>
      <vt:lpstr>CAMPIONATO ITALIANO VELOCITA’</vt:lpstr>
      <vt:lpstr>CAMPIONATO ITALIANO VELOCITA’</vt:lpstr>
      <vt:lpstr>CAMPIONATO ITALIANO VELOCITA’</vt:lpstr>
      <vt:lpstr>CAMPIONATO ITALIANO VELOCITA’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</dc:creator>
  <cp:lastModifiedBy>Gianluca Aquilia</cp:lastModifiedBy>
  <cp:revision>47</cp:revision>
  <cp:lastPrinted>2023-04-05T22:44:05Z</cp:lastPrinted>
  <dcterms:created xsi:type="dcterms:W3CDTF">2023-03-13T18:35:50Z</dcterms:created>
  <dcterms:modified xsi:type="dcterms:W3CDTF">2024-05-24T10:52:46Z</dcterms:modified>
</cp:coreProperties>
</file>